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65" r:id="rId2"/>
  </p:sldIdLst>
  <p:sldSz cx="12192000" cy="6858000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CFC1608F-56B9-4430-B6BA-34339977CB03}">
          <p14:sldIdLst>
            <p14:sldId id="265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15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FFCCCC"/>
    <a:srgbClr val="FFCC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04" autoAdjust="0"/>
    <p:restoredTop sz="94731" autoAdjust="0"/>
  </p:normalViewPr>
  <p:slideViewPr>
    <p:cSldViewPr snapToGrid="0" showGuides="1">
      <p:cViewPr>
        <p:scale>
          <a:sx n="100" d="100"/>
          <a:sy n="100" d="100"/>
        </p:scale>
        <p:origin x="1512" y="378"/>
      </p:cViewPr>
      <p:guideLst>
        <p:guide orient="horz" pos="2115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D0C8016-9531-4D13-B85F-4DE3CFF1B9D8}" type="doc">
      <dgm:prSet loTypeId="urn:microsoft.com/office/officeart/2005/8/layout/venn1" loCatId="relationship" qsTypeId="urn:microsoft.com/office/officeart/2005/8/quickstyle/simple1" qsCatId="simple" csTypeId="urn:microsoft.com/office/officeart/2005/8/colors/colorful4" csCatId="colorful" phldr="1"/>
      <dgm:spPr/>
    </dgm:pt>
    <dgm:pt modelId="{81897190-E192-44A2-B2A8-147DBB604BCF}">
      <dgm:prSet/>
      <dgm:spPr>
        <a:solidFill>
          <a:schemeClr val="accent6">
            <a:lumMod val="60000"/>
            <a:lumOff val="40000"/>
            <a:alpha val="50000"/>
          </a:schemeClr>
        </a:solidFill>
      </dgm:spPr>
      <dgm:t>
        <a:bodyPr/>
        <a:lstStyle/>
        <a:p>
          <a:endParaRPr kumimoji="1" lang="ja-JP" altLang="en-US"/>
        </a:p>
      </dgm:t>
    </dgm:pt>
    <dgm:pt modelId="{8A2A8263-8C61-466A-AB2B-1DBB9CAA8370}" type="parTrans" cxnId="{75D83164-440A-4F3B-A65D-35F78B558DE8}">
      <dgm:prSet/>
      <dgm:spPr/>
      <dgm:t>
        <a:bodyPr/>
        <a:lstStyle/>
        <a:p>
          <a:endParaRPr kumimoji="1" lang="ja-JP" altLang="en-US"/>
        </a:p>
      </dgm:t>
    </dgm:pt>
    <dgm:pt modelId="{B60A89C0-B781-4416-B90C-513B9DBCAB16}" type="sibTrans" cxnId="{75D83164-440A-4F3B-A65D-35F78B558DE8}">
      <dgm:prSet/>
      <dgm:spPr/>
      <dgm:t>
        <a:bodyPr/>
        <a:lstStyle/>
        <a:p>
          <a:endParaRPr kumimoji="1" lang="ja-JP" altLang="en-US"/>
        </a:p>
      </dgm:t>
    </dgm:pt>
    <dgm:pt modelId="{F6CC1173-33E8-433F-BA61-25CCD0817EBA}">
      <dgm:prSet/>
      <dgm:spPr>
        <a:solidFill>
          <a:srgbClr val="FFCCCC">
            <a:alpha val="50000"/>
          </a:srgbClr>
        </a:solidFill>
      </dgm:spPr>
      <dgm:t>
        <a:bodyPr/>
        <a:lstStyle/>
        <a:p>
          <a:endParaRPr kumimoji="1" lang="ja-JP" altLang="en-US"/>
        </a:p>
      </dgm:t>
    </dgm:pt>
    <dgm:pt modelId="{9A73CE95-7A6E-4022-BD61-24F1AD8ED145}" type="parTrans" cxnId="{8E6A9463-C053-42BF-B2D1-2A03925665D7}">
      <dgm:prSet/>
      <dgm:spPr/>
      <dgm:t>
        <a:bodyPr/>
        <a:lstStyle/>
        <a:p>
          <a:endParaRPr kumimoji="1" lang="ja-JP" altLang="en-US"/>
        </a:p>
      </dgm:t>
    </dgm:pt>
    <dgm:pt modelId="{966090B4-9382-4A2A-902D-65C40831C85D}" type="sibTrans" cxnId="{8E6A9463-C053-42BF-B2D1-2A03925665D7}">
      <dgm:prSet/>
      <dgm:spPr/>
      <dgm:t>
        <a:bodyPr/>
        <a:lstStyle/>
        <a:p>
          <a:endParaRPr kumimoji="1" lang="ja-JP" altLang="en-US"/>
        </a:p>
      </dgm:t>
    </dgm:pt>
    <dgm:pt modelId="{BDB4D044-8F0B-4172-A7F6-72E206587FEA}">
      <dgm:prSet/>
      <dgm:spPr>
        <a:solidFill>
          <a:schemeClr val="accent5">
            <a:lumMod val="60000"/>
            <a:lumOff val="40000"/>
            <a:alpha val="50000"/>
          </a:schemeClr>
        </a:solidFill>
      </dgm:spPr>
      <dgm:t>
        <a:bodyPr/>
        <a:lstStyle/>
        <a:p>
          <a:endParaRPr kumimoji="1" lang="ja-JP" altLang="en-US"/>
        </a:p>
      </dgm:t>
    </dgm:pt>
    <dgm:pt modelId="{B7417F2F-6EDF-4E20-B008-005FE452AE53}" type="parTrans" cxnId="{AE2EF82C-0D9B-42F6-8CA4-A7AC1265676C}">
      <dgm:prSet/>
      <dgm:spPr/>
      <dgm:t>
        <a:bodyPr/>
        <a:lstStyle/>
        <a:p>
          <a:endParaRPr kumimoji="1" lang="ja-JP" altLang="en-US"/>
        </a:p>
      </dgm:t>
    </dgm:pt>
    <dgm:pt modelId="{2C0E7938-A856-41CA-BC47-98FEF8A7235E}" type="sibTrans" cxnId="{AE2EF82C-0D9B-42F6-8CA4-A7AC1265676C}">
      <dgm:prSet/>
      <dgm:spPr/>
      <dgm:t>
        <a:bodyPr/>
        <a:lstStyle/>
        <a:p>
          <a:endParaRPr kumimoji="1" lang="ja-JP" altLang="en-US"/>
        </a:p>
      </dgm:t>
    </dgm:pt>
    <dgm:pt modelId="{4A4AD9BF-73D0-4BC0-A888-C86CDD3538C9}" type="pres">
      <dgm:prSet presAssocID="{8D0C8016-9531-4D13-B85F-4DE3CFF1B9D8}" presName="compositeShape" presStyleCnt="0">
        <dgm:presLayoutVars>
          <dgm:chMax val="7"/>
          <dgm:dir/>
          <dgm:resizeHandles val="exact"/>
        </dgm:presLayoutVars>
      </dgm:prSet>
      <dgm:spPr/>
    </dgm:pt>
    <dgm:pt modelId="{E9BAEFF7-BB78-417C-965B-762053B5D02A}" type="pres">
      <dgm:prSet presAssocID="{F6CC1173-33E8-433F-BA61-25CCD0817EBA}" presName="circ1" presStyleLbl="vennNode1" presStyleIdx="0" presStyleCnt="3"/>
      <dgm:spPr/>
    </dgm:pt>
    <dgm:pt modelId="{C7760E1D-7DC8-45F8-8E89-C915541FFEDA}" type="pres">
      <dgm:prSet presAssocID="{F6CC1173-33E8-433F-BA61-25CCD0817EBA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</dgm:pt>
    <dgm:pt modelId="{01392796-DFB4-4453-B093-2CEB39A97BD0}" type="pres">
      <dgm:prSet presAssocID="{BDB4D044-8F0B-4172-A7F6-72E206587FEA}" presName="circ2" presStyleLbl="vennNode1" presStyleIdx="1" presStyleCnt="3"/>
      <dgm:spPr/>
    </dgm:pt>
    <dgm:pt modelId="{59EDF8CF-081A-4463-A760-74673C6AE992}" type="pres">
      <dgm:prSet presAssocID="{BDB4D044-8F0B-4172-A7F6-72E206587FEA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</dgm:pt>
    <dgm:pt modelId="{8F656CF8-AD30-4DB4-9D96-516404F21674}" type="pres">
      <dgm:prSet presAssocID="{81897190-E192-44A2-B2A8-147DBB604BCF}" presName="circ3" presStyleLbl="vennNode1" presStyleIdx="2" presStyleCnt="3"/>
      <dgm:spPr/>
    </dgm:pt>
    <dgm:pt modelId="{B5C4CD8E-6688-4447-BDF0-532ECFB4920C}" type="pres">
      <dgm:prSet presAssocID="{81897190-E192-44A2-B2A8-147DBB604BCF}" presName="circ3Tx" presStyleLbl="revTx" presStyleIdx="0" presStyleCnt="0">
        <dgm:presLayoutVars>
          <dgm:chMax val="0"/>
          <dgm:chPref val="0"/>
          <dgm:bulletEnabled val="1"/>
        </dgm:presLayoutVars>
      </dgm:prSet>
      <dgm:spPr/>
    </dgm:pt>
  </dgm:ptLst>
  <dgm:cxnLst>
    <dgm:cxn modelId="{D04A4D00-81DB-4BC7-B872-B565B6708869}" type="presOf" srcId="{F6CC1173-33E8-433F-BA61-25CCD0817EBA}" destId="{C7760E1D-7DC8-45F8-8E89-C915541FFEDA}" srcOrd="1" destOrd="0" presId="urn:microsoft.com/office/officeart/2005/8/layout/venn1"/>
    <dgm:cxn modelId="{AE2EF82C-0D9B-42F6-8CA4-A7AC1265676C}" srcId="{8D0C8016-9531-4D13-B85F-4DE3CFF1B9D8}" destId="{BDB4D044-8F0B-4172-A7F6-72E206587FEA}" srcOrd="1" destOrd="0" parTransId="{B7417F2F-6EDF-4E20-B008-005FE452AE53}" sibTransId="{2C0E7938-A856-41CA-BC47-98FEF8A7235E}"/>
    <dgm:cxn modelId="{08AA7A30-D8E6-43A4-8A89-5E1214E36C9C}" type="presOf" srcId="{BDB4D044-8F0B-4172-A7F6-72E206587FEA}" destId="{01392796-DFB4-4453-B093-2CEB39A97BD0}" srcOrd="0" destOrd="0" presId="urn:microsoft.com/office/officeart/2005/8/layout/venn1"/>
    <dgm:cxn modelId="{8E6A9463-C053-42BF-B2D1-2A03925665D7}" srcId="{8D0C8016-9531-4D13-B85F-4DE3CFF1B9D8}" destId="{F6CC1173-33E8-433F-BA61-25CCD0817EBA}" srcOrd="0" destOrd="0" parTransId="{9A73CE95-7A6E-4022-BD61-24F1AD8ED145}" sibTransId="{966090B4-9382-4A2A-902D-65C40831C85D}"/>
    <dgm:cxn modelId="{75D83164-440A-4F3B-A65D-35F78B558DE8}" srcId="{8D0C8016-9531-4D13-B85F-4DE3CFF1B9D8}" destId="{81897190-E192-44A2-B2A8-147DBB604BCF}" srcOrd="2" destOrd="0" parTransId="{8A2A8263-8C61-466A-AB2B-1DBB9CAA8370}" sibTransId="{B60A89C0-B781-4416-B90C-513B9DBCAB16}"/>
    <dgm:cxn modelId="{C0250C69-7DBD-4EAD-BCA1-6DD71E681249}" type="presOf" srcId="{BDB4D044-8F0B-4172-A7F6-72E206587FEA}" destId="{59EDF8CF-081A-4463-A760-74673C6AE992}" srcOrd="1" destOrd="0" presId="urn:microsoft.com/office/officeart/2005/8/layout/venn1"/>
    <dgm:cxn modelId="{CF86F971-8A54-427E-A659-A640A61F32E2}" type="presOf" srcId="{8D0C8016-9531-4D13-B85F-4DE3CFF1B9D8}" destId="{4A4AD9BF-73D0-4BC0-A888-C86CDD3538C9}" srcOrd="0" destOrd="0" presId="urn:microsoft.com/office/officeart/2005/8/layout/venn1"/>
    <dgm:cxn modelId="{91CFF986-7BD1-4131-8CBD-C38530DDA997}" type="presOf" srcId="{F6CC1173-33E8-433F-BA61-25CCD0817EBA}" destId="{E9BAEFF7-BB78-417C-965B-762053B5D02A}" srcOrd="0" destOrd="0" presId="urn:microsoft.com/office/officeart/2005/8/layout/venn1"/>
    <dgm:cxn modelId="{3C7925D2-18FA-4B02-ABBC-CE77FD0C79DC}" type="presOf" srcId="{81897190-E192-44A2-B2A8-147DBB604BCF}" destId="{8F656CF8-AD30-4DB4-9D96-516404F21674}" srcOrd="0" destOrd="0" presId="urn:microsoft.com/office/officeart/2005/8/layout/venn1"/>
    <dgm:cxn modelId="{FB6525F0-E8B6-4E1A-B59A-34263EB8F246}" type="presOf" srcId="{81897190-E192-44A2-B2A8-147DBB604BCF}" destId="{B5C4CD8E-6688-4447-BDF0-532ECFB4920C}" srcOrd="1" destOrd="0" presId="urn:microsoft.com/office/officeart/2005/8/layout/venn1"/>
    <dgm:cxn modelId="{61318A97-E374-4545-AD1D-8860BA3B0DF8}" type="presParOf" srcId="{4A4AD9BF-73D0-4BC0-A888-C86CDD3538C9}" destId="{E9BAEFF7-BB78-417C-965B-762053B5D02A}" srcOrd="0" destOrd="0" presId="urn:microsoft.com/office/officeart/2005/8/layout/venn1"/>
    <dgm:cxn modelId="{9A3EB001-72FB-4A1F-8BD0-0B8276CDDB08}" type="presParOf" srcId="{4A4AD9BF-73D0-4BC0-A888-C86CDD3538C9}" destId="{C7760E1D-7DC8-45F8-8E89-C915541FFEDA}" srcOrd="1" destOrd="0" presId="urn:microsoft.com/office/officeart/2005/8/layout/venn1"/>
    <dgm:cxn modelId="{7273468C-3F47-4961-BDE3-92DAC47983BD}" type="presParOf" srcId="{4A4AD9BF-73D0-4BC0-A888-C86CDD3538C9}" destId="{01392796-DFB4-4453-B093-2CEB39A97BD0}" srcOrd="2" destOrd="0" presId="urn:microsoft.com/office/officeart/2005/8/layout/venn1"/>
    <dgm:cxn modelId="{95D9E087-78B0-4B0B-9566-395D03D0DAD9}" type="presParOf" srcId="{4A4AD9BF-73D0-4BC0-A888-C86CDD3538C9}" destId="{59EDF8CF-081A-4463-A760-74673C6AE992}" srcOrd="3" destOrd="0" presId="urn:microsoft.com/office/officeart/2005/8/layout/venn1"/>
    <dgm:cxn modelId="{DFC417EA-FA0F-443A-BF37-060C427B95F9}" type="presParOf" srcId="{4A4AD9BF-73D0-4BC0-A888-C86CDD3538C9}" destId="{8F656CF8-AD30-4DB4-9D96-516404F21674}" srcOrd="4" destOrd="0" presId="urn:microsoft.com/office/officeart/2005/8/layout/venn1"/>
    <dgm:cxn modelId="{8373720E-1962-49C5-9582-08954E9DA5A0}" type="presParOf" srcId="{4A4AD9BF-73D0-4BC0-A888-C86CDD3538C9}" destId="{B5C4CD8E-6688-4447-BDF0-532ECFB4920C}" srcOrd="5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9BAEFF7-BB78-417C-965B-762053B5D02A}">
      <dsp:nvSpPr>
        <dsp:cNvPr id="0" name=""/>
        <dsp:cNvSpPr/>
      </dsp:nvSpPr>
      <dsp:spPr>
        <a:xfrm>
          <a:off x="2280601" y="82514"/>
          <a:ext cx="3960687" cy="3960687"/>
        </a:xfrm>
        <a:prstGeom prst="ellipse">
          <a:avLst/>
        </a:prstGeom>
        <a:solidFill>
          <a:srgbClr val="FFCCCC">
            <a:alpha val="50000"/>
          </a:srgb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6500" kern="1200"/>
        </a:p>
      </dsp:txBody>
      <dsp:txXfrm>
        <a:off x="2808692" y="775634"/>
        <a:ext cx="2904504" cy="1782309"/>
      </dsp:txXfrm>
    </dsp:sp>
    <dsp:sp modelId="{01392796-DFB4-4453-B093-2CEB39A97BD0}">
      <dsp:nvSpPr>
        <dsp:cNvPr id="0" name=""/>
        <dsp:cNvSpPr/>
      </dsp:nvSpPr>
      <dsp:spPr>
        <a:xfrm>
          <a:off x="3709749" y="2557944"/>
          <a:ext cx="3960687" cy="3960687"/>
        </a:xfrm>
        <a:prstGeom prst="ellipse">
          <a:avLst/>
        </a:prstGeom>
        <a:solidFill>
          <a:schemeClr val="accent5">
            <a:lumMod val="60000"/>
            <a:lumOff val="40000"/>
            <a:alpha val="5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6500" kern="1200"/>
        </a:p>
      </dsp:txBody>
      <dsp:txXfrm>
        <a:off x="4921059" y="3581121"/>
        <a:ext cx="2376412" cy="2178378"/>
      </dsp:txXfrm>
    </dsp:sp>
    <dsp:sp modelId="{8F656CF8-AD30-4DB4-9D96-516404F21674}">
      <dsp:nvSpPr>
        <dsp:cNvPr id="0" name=""/>
        <dsp:cNvSpPr/>
      </dsp:nvSpPr>
      <dsp:spPr>
        <a:xfrm>
          <a:off x="851453" y="2557944"/>
          <a:ext cx="3960687" cy="3960687"/>
        </a:xfrm>
        <a:prstGeom prst="ellipse">
          <a:avLst/>
        </a:prstGeom>
        <a:solidFill>
          <a:schemeClr val="accent6">
            <a:lumMod val="60000"/>
            <a:lumOff val="40000"/>
            <a:alpha val="5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2889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6500" kern="1200"/>
        </a:p>
      </dsp:txBody>
      <dsp:txXfrm>
        <a:off x="1224417" y="3581121"/>
        <a:ext cx="2376412" cy="217837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E300E31-8AE7-44E7-8A3E-EC51B9D1DF71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82600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1200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4313" y="972185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2B4758-8170-4570-A9EF-BC857292F54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36850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6054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67182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67010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607517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91370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26479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90894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970799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65762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280561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97649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5821AD-7BB8-4BFD-BEEA-E2EA4A6CBE9D}" type="datetimeFigureOut">
              <a:rPr kumimoji="1" lang="ja-JP" altLang="en-US" smtClean="0"/>
              <a:t>2025/9/19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3BAE9F-F499-49AE-80B4-618EE4D95EB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78199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図表 3">
            <a:extLst>
              <a:ext uri="{FF2B5EF4-FFF2-40B4-BE49-F238E27FC236}">
                <a16:creationId xmlns:a16="http://schemas.microsoft.com/office/drawing/2014/main" id="{83F8C550-8258-1565-5895-F7B1D1617F2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508209678"/>
              </p:ext>
            </p:extLst>
          </p:nvPr>
        </p:nvGraphicFramePr>
        <p:xfrm>
          <a:off x="1835055" y="128427"/>
          <a:ext cx="8521890" cy="660114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4B59F543-3CB3-459F-3FE7-E80971A8A4EF}"/>
              </a:ext>
            </a:extLst>
          </p:cNvPr>
          <p:cNvSpPr txBox="1"/>
          <p:nvPr/>
        </p:nvSpPr>
        <p:spPr>
          <a:xfrm>
            <a:off x="5526877" y="565598"/>
            <a:ext cx="1138245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ja-JP" altLang="en-US" sz="2000" b="1" dirty="0">
                <a:solidFill>
                  <a:srgbClr val="FF3399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①価値観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008C2C85-402B-F7E2-9A10-57798CF1863D}"/>
              </a:ext>
            </a:extLst>
          </p:cNvPr>
          <p:cNvSpPr txBox="1"/>
          <p:nvPr/>
        </p:nvSpPr>
        <p:spPr>
          <a:xfrm>
            <a:off x="7681308" y="3448077"/>
            <a:ext cx="1565086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ja-JP" altLang="en-US" sz="2000" b="1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③興味・関心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3BE925A6-D050-7D7E-EE8B-511679D43738}"/>
              </a:ext>
            </a:extLst>
          </p:cNvPr>
          <p:cNvSpPr txBox="1"/>
          <p:nvPr/>
        </p:nvSpPr>
        <p:spPr>
          <a:xfrm>
            <a:off x="3352211" y="3448077"/>
            <a:ext cx="853683" cy="30777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kumimoji="1" lang="ja-JP" altLang="en-US" sz="2000" b="1" dirty="0">
                <a:solidFill>
                  <a:srgbClr val="00B05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②能力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0E503B02-ECE5-3745-5CF1-805A4650FE51}"/>
              </a:ext>
            </a:extLst>
          </p:cNvPr>
          <p:cNvSpPr txBox="1"/>
          <p:nvPr/>
        </p:nvSpPr>
        <p:spPr>
          <a:xfrm>
            <a:off x="16529" y="128427"/>
            <a:ext cx="1573839" cy="4371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kumimoji="1"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202</a:t>
            </a:r>
            <a:r>
              <a:rPr kumimoji="1" lang="ja-JP" altLang="en-US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５</a:t>
            </a:r>
            <a:r>
              <a:rPr kumimoji="1" lang="en-US" altLang="ja-JP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/ / /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278A29C4-504C-9A9F-3D8F-4225A838D426}"/>
              </a:ext>
            </a:extLst>
          </p:cNvPr>
          <p:cNvSpPr txBox="1"/>
          <p:nvPr/>
        </p:nvSpPr>
        <p:spPr>
          <a:xfrm>
            <a:off x="7457614" y="4559899"/>
            <a:ext cx="1520702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kumimoji="1" lang="ja-JP" altLang="en-US" sz="2000" b="1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例：ゲーム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F9D5C996-708E-19A7-5BA0-437C075FC945}"/>
              </a:ext>
            </a:extLst>
          </p:cNvPr>
          <p:cNvSpPr txBox="1"/>
          <p:nvPr/>
        </p:nvSpPr>
        <p:spPr>
          <a:xfrm>
            <a:off x="4611672" y="1497114"/>
            <a:ext cx="3463816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kumimoji="1" lang="ja-JP" altLang="en-US" sz="2000" b="1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例：思いやり</a:t>
            </a: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4D46EF48-EA9A-C43A-B255-8761FE99BC7E}"/>
              </a:ext>
            </a:extLst>
          </p:cNvPr>
          <p:cNvSpPr txBox="1"/>
          <p:nvPr/>
        </p:nvSpPr>
        <p:spPr>
          <a:xfrm>
            <a:off x="1590368" y="4159789"/>
            <a:ext cx="3463816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r>
              <a:rPr kumimoji="1" lang="ja-JP" altLang="en-US" sz="2000" b="1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例：新しいアイデアを考える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6E5C907-02FB-9FB3-CBC4-65E87BA0722C}"/>
              </a:ext>
            </a:extLst>
          </p:cNvPr>
          <p:cNvSpPr txBox="1"/>
          <p:nvPr/>
        </p:nvSpPr>
        <p:spPr>
          <a:xfrm>
            <a:off x="8288867" y="0"/>
            <a:ext cx="3886604" cy="7821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kumimoji="1"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○○　</a:t>
            </a:r>
            <a:r>
              <a:rPr kumimoji="1" lang="ja-JP" altLang="en-US" sz="2000" b="1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のジブン軸</a:t>
            </a:r>
            <a:endParaRPr kumimoji="1" lang="en-US" altLang="ja-JP" sz="2000" b="1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832105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18678</TotalTime>
  <Words>29</Words>
  <Application>Microsoft Office PowerPoint</Application>
  <PresentationFormat>ワイド画面</PresentationFormat>
  <Paragraphs>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BIZ UDPゴシック</vt:lpstr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はまなか かおり</dc:creator>
  <cp:lastModifiedBy>香織 浜中</cp:lastModifiedBy>
  <cp:revision>66</cp:revision>
  <cp:lastPrinted>2022-11-28T20:08:10Z</cp:lastPrinted>
  <dcterms:created xsi:type="dcterms:W3CDTF">2021-09-03T02:07:08Z</dcterms:created>
  <dcterms:modified xsi:type="dcterms:W3CDTF">2025-09-18T23:44:02Z</dcterms:modified>
</cp:coreProperties>
</file>

<file path=docProps/thumbnail.jpeg>
</file>