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7556500" cy="10693400"/>
  <p:notesSz cx="6858000" cy="9144000"/>
  <p:embeddedFontLst>
    <p:embeddedFont>
      <p:font typeface="Source Han Sans JP" panose="020B0600070205080204" charset="-128"/>
      <p:regular r:id="rId3"/>
    </p:embeddedFont>
    <p:embeddedFont>
      <p:font typeface="Source Han Sans JP Bold" panose="020B0600070205080204" charset="-128"/>
      <p:regular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112" d="100"/>
          <a:sy n="112" d="100"/>
        </p:scale>
        <p:origin x="1171" y="-39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30AD765B-D3C9-502F-BA8D-9B39FAE7431B}"/>
              </a:ext>
            </a:extLst>
          </p:cNvPr>
          <p:cNvGrpSpPr/>
          <p:nvPr/>
        </p:nvGrpSpPr>
        <p:grpSpPr>
          <a:xfrm>
            <a:off x="0" y="9726"/>
            <a:ext cx="7556500" cy="1512226"/>
            <a:chOff x="0" y="0"/>
            <a:chExt cx="9165054" cy="1834134"/>
          </a:xfrm>
        </p:grpSpPr>
        <p:sp>
          <p:nvSpPr>
            <p:cNvPr id="2" name="Freeform 2"/>
            <p:cNvSpPr/>
            <p:nvPr/>
          </p:nvSpPr>
          <p:spPr>
            <a:xfrm>
              <a:off x="0" y="0"/>
              <a:ext cx="1834134" cy="1834134"/>
            </a:xfrm>
            <a:custGeom>
              <a:avLst/>
              <a:gdLst/>
              <a:ahLst/>
              <a:cxnLst/>
              <a:rect l="l" t="t" r="r" b="b"/>
              <a:pathLst>
                <a:path w="1834134" h="1834134">
                  <a:moveTo>
                    <a:pt x="0" y="0"/>
                  </a:moveTo>
                  <a:lnTo>
                    <a:pt x="1834134" y="0"/>
                  </a:lnTo>
                  <a:lnTo>
                    <a:pt x="1834134" y="1834134"/>
                  </a:lnTo>
                  <a:lnTo>
                    <a:pt x="0" y="1834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3" name="Freeform 3"/>
            <p:cNvSpPr/>
            <p:nvPr/>
          </p:nvSpPr>
          <p:spPr>
            <a:xfrm>
              <a:off x="1690327" y="0"/>
              <a:ext cx="1834134" cy="1834134"/>
            </a:xfrm>
            <a:custGeom>
              <a:avLst/>
              <a:gdLst/>
              <a:ahLst/>
              <a:cxnLst/>
              <a:rect l="l" t="t" r="r" b="b"/>
              <a:pathLst>
                <a:path w="1834134" h="1834134">
                  <a:moveTo>
                    <a:pt x="0" y="0"/>
                  </a:moveTo>
                  <a:lnTo>
                    <a:pt x="1834134" y="0"/>
                  </a:lnTo>
                  <a:lnTo>
                    <a:pt x="1834134" y="1834134"/>
                  </a:lnTo>
                  <a:lnTo>
                    <a:pt x="0" y="1834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2887975" y="0"/>
              <a:ext cx="1834134" cy="1834134"/>
            </a:xfrm>
            <a:custGeom>
              <a:avLst/>
              <a:gdLst/>
              <a:ahLst/>
              <a:cxnLst/>
              <a:rect l="l" t="t" r="r" b="b"/>
              <a:pathLst>
                <a:path w="1834134" h="1834134">
                  <a:moveTo>
                    <a:pt x="0" y="0"/>
                  </a:moveTo>
                  <a:lnTo>
                    <a:pt x="1834134" y="0"/>
                  </a:lnTo>
                  <a:lnTo>
                    <a:pt x="1834134" y="1834134"/>
                  </a:lnTo>
                  <a:lnTo>
                    <a:pt x="0" y="1834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4514946" y="0"/>
              <a:ext cx="1834134" cy="1834134"/>
            </a:xfrm>
            <a:custGeom>
              <a:avLst/>
              <a:gdLst/>
              <a:ahLst/>
              <a:cxnLst/>
              <a:rect l="l" t="t" r="r" b="b"/>
              <a:pathLst>
                <a:path w="1834134" h="1834134">
                  <a:moveTo>
                    <a:pt x="0" y="0"/>
                  </a:moveTo>
                  <a:lnTo>
                    <a:pt x="1834134" y="0"/>
                  </a:lnTo>
                  <a:lnTo>
                    <a:pt x="1834134" y="1834134"/>
                  </a:lnTo>
                  <a:lnTo>
                    <a:pt x="0" y="1834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6205273" y="0"/>
              <a:ext cx="1834134" cy="1834134"/>
            </a:xfrm>
            <a:custGeom>
              <a:avLst/>
              <a:gdLst/>
              <a:ahLst/>
              <a:cxnLst/>
              <a:rect l="l" t="t" r="r" b="b"/>
              <a:pathLst>
                <a:path w="1834134" h="1834134">
                  <a:moveTo>
                    <a:pt x="0" y="0"/>
                  </a:moveTo>
                  <a:lnTo>
                    <a:pt x="1834134" y="0"/>
                  </a:lnTo>
                  <a:lnTo>
                    <a:pt x="1834134" y="1834134"/>
                  </a:lnTo>
                  <a:lnTo>
                    <a:pt x="0" y="1834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>
              <a:off x="7330920" y="0"/>
              <a:ext cx="1834134" cy="1834134"/>
            </a:xfrm>
            <a:custGeom>
              <a:avLst/>
              <a:gdLst/>
              <a:ahLst/>
              <a:cxnLst/>
              <a:rect l="l" t="t" r="r" b="b"/>
              <a:pathLst>
                <a:path w="1834134" h="1834134">
                  <a:moveTo>
                    <a:pt x="0" y="0"/>
                  </a:moveTo>
                  <a:lnTo>
                    <a:pt x="1834134" y="0"/>
                  </a:lnTo>
                  <a:lnTo>
                    <a:pt x="1834134" y="1834134"/>
                  </a:lnTo>
                  <a:lnTo>
                    <a:pt x="0" y="1834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ja-JP" altLang="en-US" dirty="0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06787" y="940328"/>
            <a:ext cx="6783288" cy="3347664"/>
            <a:chOff x="0" y="0"/>
            <a:chExt cx="4679638" cy="230947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79638" cy="2309478"/>
            </a:xfrm>
            <a:custGeom>
              <a:avLst/>
              <a:gdLst/>
              <a:ahLst/>
              <a:cxnLst/>
              <a:rect l="l" t="t" r="r" b="b"/>
              <a:pathLst>
                <a:path w="4679638" h="2309478">
                  <a:moveTo>
                    <a:pt x="26250" y="0"/>
                  </a:moveTo>
                  <a:lnTo>
                    <a:pt x="4653388" y="0"/>
                  </a:lnTo>
                  <a:cubicBezTo>
                    <a:pt x="4660350" y="0"/>
                    <a:pt x="4667027" y="2766"/>
                    <a:pt x="4671950" y="7689"/>
                  </a:cubicBezTo>
                  <a:cubicBezTo>
                    <a:pt x="4676873" y="12611"/>
                    <a:pt x="4679638" y="19288"/>
                    <a:pt x="4679638" y="26250"/>
                  </a:cubicBezTo>
                  <a:lnTo>
                    <a:pt x="4679638" y="2283227"/>
                  </a:lnTo>
                  <a:cubicBezTo>
                    <a:pt x="4679638" y="2290189"/>
                    <a:pt x="4676873" y="2296866"/>
                    <a:pt x="4671950" y="2301789"/>
                  </a:cubicBezTo>
                  <a:cubicBezTo>
                    <a:pt x="4667027" y="2306712"/>
                    <a:pt x="4660350" y="2309478"/>
                    <a:pt x="4653388" y="2309478"/>
                  </a:cubicBezTo>
                  <a:lnTo>
                    <a:pt x="26250" y="2309478"/>
                  </a:lnTo>
                  <a:cubicBezTo>
                    <a:pt x="19288" y="2309478"/>
                    <a:pt x="12611" y="2306712"/>
                    <a:pt x="7689" y="2301789"/>
                  </a:cubicBezTo>
                  <a:cubicBezTo>
                    <a:pt x="2766" y="2296866"/>
                    <a:pt x="0" y="2290189"/>
                    <a:pt x="0" y="2283227"/>
                  </a:cubicBezTo>
                  <a:lnTo>
                    <a:pt x="0" y="26250"/>
                  </a:lnTo>
                  <a:cubicBezTo>
                    <a:pt x="0" y="19288"/>
                    <a:pt x="2766" y="12611"/>
                    <a:pt x="7689" y="7689"/>
                  </a:cubicBezTo>
                  <a:cubicBezTo>
                    <a:pt x="12611" y="2766"/>
                    <a:pt x="19288" y="0"/>
                    <a:pt x="26250" y="0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A6C6DD"/>
              </a:solidFill>
              <a:prstDash val="dash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9525"/>
              <a:ext cx="4679638" cy="2319003"/>
            </a:xfrm>
            <a:prstGeom prst="rect">
              <a:avLst/>
            </a:prstGeom>
          </p:spPr>
          <p:txBody>
            <a:bodyPr lIns="25397" tIns="25397" rIns="25397" bIns="25397" rtlCol="0" anchor="ctr"/>
            <a:lstStyle/>
            <a:p>
              <a:pPr marL="0" lvl="0" indent="0" algn="ctr">
                <a:lnSpc>
                  <a:spcPts val="69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3725388" y="843005"/>
            <a:ext cx="3641533" cy="960454"/>
          </a:xfrm>
          <a:custGeom>
            <a:avLst/>
            <a:gdLst/>
            <a:ahLst/>
            <a:cxnLst/>
            <a:rect l="l" t="t" r="r" b="b"/>
            <a:pathLst>
              <a:path w="3641533" h="960454">
                <a:moveTo>
                  <a:pt x="0" y="0"/>
                </a:moveTo>
                <a:lnTo>
                  <a:pt x="3641532" y="0"/>
                </a:lnTo>
                <a:lnTo>
                  <a:pt x="3641532" y="960454"/>
                </a:lnTo>
                <a:lnTo>
                  <a:pt x="0" y="9604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grpSp>
        <p:nvGrpSpPr>
          <p:cNvPr id="11" name="Group 11"/>
          <p:cNvGrpSpPr/>
          <p:nvPr/>
        </p:nvGrpSpPr>
        <p:grpSpPr>
          <a:xfrm>
            <a:off x="406787" y="8659798"/>
            <a:ext cx="6719984" cy="1660160"/>
            <a:chOff x="0" y="0"/>
            <a:chExt cx="4635966" cy="114530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635966" cy="1145307"/>
            </a:xfrm>
            <a:custGeom>
              <a:avLst/>
              <a:gdLst/>
              <a:ahLst/>
              <a:cxnLst/>
              <a:rect l="l" t="t" r="r" b="b"/>
              <a:pathLst>
                <a:path w="4635966" h="1145307">
                  <a:moveTo>
                    <a:pt x="0" y="0"/>
                  </a:moveTo>
                  <a:lnTo>
                    <a:pt x="4635966" y="0"/>
                  </a:lnTo>
                  <a:lnTo>
                    <a:pt x="4635966" y="1145307"/>
                  </a:lnTo>
                  <a:lnTo>
                    <a:pt x="0" y="1145307"/>
                  </a:ln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D4F5D8"/>
              </a:solidFill>
              <a:prstDash val="solid"/>
              <a:miter/>
            </a:ln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9525"/>
              <a:ext cx="4635966" cy="1154832"/>
            </a:xfrm>
            <a:prstGeom prst="rect">
              <a:avLst/>
            </a:prstGeom>
          </p:spPr>
          <p:txBody>
            <a:bodyPr lIns="25397" tIns="25397" rIns="25397" bIns="25397" rtlCol="0" anchor="ctr"/>
            <a:lstStyle/>
            <a:p>
              <a:pPr marL="0" lvl="0" indent="0" algn="ctr">
                <a:lnSpc>
                  <a:spcPts val="6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0008" y="5346000"/>
            <a:ext cx="6770067" cy="3102996"/>
            <a:chOff x="0" y="0"/>
            <a:chExt cx="4670518" cy="214068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670518" cy="2140687"/>
            </a:xfrm>
            <a:custGeom>
              <a:avLst/>
              <a:gdLst/>
              <a:ahLst/>
              <a:cxnLst/>
              <a:rect l="l" t="t" r="r" b="b"/>
              <a:pathLst>
                <a:path w="4670518" h="2140687">
                  <a:moveTo>
                    <a:pt x="0" y="0"/>
                  </a:moveTo>
                  <a:lnTo>
                    <a:pt x="4670518" y="0"/>
                  </a:lnTo>
                  <a:lnTo>
                    <a:pt x="4670518" y="2140687"/>
                  </a:lnTo>
                  <a:lnTo>
                    <a:pt x="0" y="2140687"/>
                  </a:ln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D9E6FF"/>
              </a:solidFill>
              <a:prstDash val="solid"/>
              <a:miter/>
            </a:ln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4670518" cy="2150212"/>
            </a:xfrm>
            <a:prstGeom prst="rect">
              <a:avLst/>
            </a:prstGeom>
          </p:spPr>
          <p:txBody>
            <a:bodyPr lIns="25397" tIns="25397" rIns="25397" bIns="25397" rtlCol="0" anchor="ctr"/>
            <a:lstStyle/>
            <a:p>
              <a:pPr marL="0" lvl="0" indent="0" algn="ctr">
                <a:lnSpc>
                  <a:spcPts val="6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06787" y="4497541"/>
            <a:ext cx="6783288" cy="691802"/>
            <a:chOff x="0" y="0"/>
            <a:chExt cx="4679638" cy="47725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4679638" cy="477258"/>
            </a:xfrm>
            <a:custGeom>
              <a:avLst/>
              <a:gdLst/>
              <a:ahLst/>
              <a:cxnLst/>
              <a:rect l="l" t="t" r="r" b="b"/>
              <a:pathLst>
                <a:path w="4679638" h="477258">
                  <a:moveTo>
                    <a:pt x="0" y="0"/>
                  </a:moveTo>
                  <a:lnTo>
                    <a:pt x="4679638" y="0"/>
                  </a:lnTo>
                  <a:lnTo>
                    <a:pt x="4679638" y="477258"/>
                  </a:lnTo>
                  <a:lnTo>
                    <a:pt x="0" y="477258"/>
                  </a:ln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D9E6FF"/>
              </a:solidFill>
              <a:prstDash val="solid"/>
              <a:miter/>
            </a:ln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9525"/>
              <a:ext cx="4679638" cy="486783"/>
            </a:xfrm>
            <a:prstGeom prst="rect">
              <a:avLst/>
            </a:prstGeom>
          </p:spPr>
          <p:txBody>
            <a:bodyPr lIns="25397" tIns="25397" rIns="25397" bIns="25397" rtlCol="0" anchor="ctr"/>
            <a:lstStyle/>
            <a:p>
              <a:pPr marL="0" lvl="0" indent="0" algn="ctr">
                <a:lnSpc>
                  <a:spcPts val="69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0" name="AutoShape 20"/>
          <p:cNvSpPr/>
          <p:nvPr/>
        </p:nvSpPr>
        <p:spPr>
          <a:xfrm>
            <a:off x="597868" y="5770537"/>
            <a:ext cx="6369584" cy="0"/>
          </a:xfrm>
          <a:prstGeom prst="line">
            <a:avLst/>
          </a:prstGeom>
          <a:ln w="9525" cap="flat">
            <a:solidFill>
              <a:srgbClr val="737373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597868" y="6148332"/>
            <a:ext cx="6369584" cy="0"/>
          </a:xfrm>
          <a:prstGeom prst="line">
            <a:avLst/>
          </a:prstGeom>
          <a:ln w="9525" cap="flat">
            <a:solidFill>
              <a:srgbClr val="737373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597868" y="6526128"/>
            <a:ext cx="6369584" cy="0"/>
          </a:xfrm>
          <a:prstGeom prst="line">
            <a:avLst/>
          </a:prstGeom>
          <a:ln w="9525" cap="flat">
            <a:solidFill>
              <a:srgbClr val="737373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597868" y="6903923"/>
            <a:ext cx="6369584" cy="0"/>
          </a:xfrm>
          <a:prstGeom prst="line">
            <a:avLst/>
          </a:prstGeom>
          <a:ln w="9525" cap="flat">
            <a:solidFill>
              <a:srgbClr val="737373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597868" y="7281719"/>
            <a:ext cx="6369584" cy="0"/>
          </a:xfrm>
          <a:prstGeom prst="line">
            <a:avLst/>
          </a:prstGeom>
          <a:ln w="9525" cap="flat">
            <a:solidFill>
              <a:srgbClr val="737373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597868" y="7659515"/>
            <a:ext cx="6369584" cy="0"/>
          </a:xfrm>
          <a:prstGeom prst="line">
            <a:avLst/>
          </a:prstGeom>
          <a:ln w="9525" cap="flat">
            <a:solidFill>
              <a:srgbClr val="737373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597868" y="8037310"/>
            <a:ext cx="6369584" cy="0"/>
          </a:xfrm>
          <a:prstGeom prst="line">
            <a:avLst/>
          </a:prstGeom>
          <a:ln w="9525" cap="flat">
            <a:solidFill>
              <a:srgbClr val="737373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7" name="Freeform 27"/>
          <p:cNvSpPr/>
          <p:nvPr/>
        </p:nvSpPr>
        <p:spPr>
          <a:xfrm>
            <a:off x="349250" y="879475"/>
            <a:ext cx="2495362" cy="1821614"/>
          </a:xfrm>
          <a:custGeom>
            <a:avLst/>
            <a:gdLst/>
            <a:ahLst/>
            <a:cxnLst/>
            <a:rect l="l" t="t" r="r" b="b"/>
            <a:pathLst>
              <a:path w="2495362" h="1821614">
                <a:moveTo>
                  <a:pt x="0" y="0"/>
                </a:moveTo>
                <a:lnTo>
                  <a:pt x="2495362" y="0"/>
                </a:lnTo>
                <a:lnTo>
                  <a:pt x="2495362" y="1821614"/>
                </a:lnTo>
                <a:lnTo>
                  <a:pt x="0" y="18216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28" name="TextBox 28"/>
          <p:cNvSpPr txBox="1"/>
          <p:nvPr/>
        </p:nvSpPr>
        <p:spPr>
          <a:xfrm>
            <a:off x="4875736" y="8703223"/>
            <a:ext cx="1001993" cy="207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200" b="1">
                <a:solidFill>
                  <a:srgbClr val="737373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取材担当</a:t>
            </a:r>
          </a:p>
        </p:txBody>
      </p:sp>
      <p:sp>
        <p:nvSpPr>
          <p:cNvPr id="29" name="AutoShape 29"/>
          <p:cNvSpPr/>
          <p:nvPr/>
        </p:nvSpPr>
        <p:spPr>
          <a:xfrm flipV="1">
            <a:off x="4856686" y="8659798"/>
            <a:ext cx="19050" cy="1670180"/>
          </a:xfrm>
          <a:prstGeom prst="line">
            <a:avLst/>
          </a:prstGeom>
          <a:ln w="19050" cap="flat">
            <a:solidFill>
              <a:srgbClr val="D4F5D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97868" y="1145167"/>
            <a:ext cx="2129856" cy="865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68"/>
              </a:lnSpc>
            </a:pPr>
            <a:r>
              <a:rPr lang="en-US" sz="1620" b="1" dirty="0">
                <a:solidFill>
                  <a:srgbClr val="3D2500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-</a:t>
            </a:r>
            <a:r>
              <a:rPr lang="en-US" sz="1620" b="1" dirty="0" err="1">
                <a:solidFill>
                  <a:srgbClr val="3D2500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職業INTERVIEW</a:t>
            </a:r>
            <a:r>
              <a:rPr lang="en-US" sz="1620" b="1" dirty="0">
                <a:solidFill>
                  <a:srgbClr val="3D2500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-</a:t>
            </a:r>
          </a:p>
          <a:p>
            <a:pPr algn="ctr">
              <a:lnSpc>
                <a:spcPts val="2268"/>
              </a:lnSpc>
            </a:pPr>
            <a:endParaRPr lang="en-US" sz="1620" b="1" dirty="0">
              <a:solidFill>
                <a:srgbClr val="3D2500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  <a:p>
            <a:pPr algn="ctr">
              <a:lnSpc>
                <a:spcPts val="2268"/>
              </a:lnSpc>
            </a:pPr>
            <a:endParaRPr lang="en-US" sz="1620" b="1" dirty="0">
              <a:solidFill>
                <a:srgbClr val="3D2500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3851855" y="990003"/>
            <a:ext cx="1700811" cy="527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 dirty="0" err="1">
                <a:solidFill>
                  <a:srgbClr val="A6A6A6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会社名</a:t>
            </a:r>
            <a:r>
              <a:rPr lang="en-US" sz="1000" dirty="0">
                <a:solidFill>
                  <a:srgbClr val="A6A6A6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/</a:t>
            </a:r>
            <a:r>
              <a:rPr lang="en-US" sz="1000" dirty="0" err="1">
                <a:solidFill>
                  <a:srgbClr val="A6A6A6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お名前（イニシャル</a:t>
            </a:r>
            <a:r>
              <a:rPr lang="en-US" sz="1000" dirty="0">
                <a:solidFill>
                  <a:srgbClr val="A6A6A6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）</a:t>
            </a:r>
          </a:p>
          <a:p>
            <a:pPr>
              <a:lnSpc>
                <a:spcPts val="1400"/>
              </a:lnSpc>
            </a:pPr>
            <a:endParaRPr lang="en-US" sz="1000" dirty="0">
              <a:solidFill>
                <a:srgbClr val="A6A6A6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>
              <a:lnSpc>
                <a:spcPts val="1400"/>
              </a:lnSpc>
            </a:pPr>
            <a:endParaRPr lang="en-US" sz="1000" dirty="0">
              <a:solidFill>
                <a:srgbClr val="A6A6A6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336780" y="2246512"/>
            <a:ext cx="635000" cy="165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A6A6A6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業種・職種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989745" y="4971396"/>
            <a:ext cx="2164330" cy="165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1000">
                <a:solidFill>
                  <a:srgbClr val="A6A6A6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この仕事をあらわすキャッチコピー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334787" y="8703223"/>
            <a:ext cx="1001993" cy="207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200" b="1">
                <a:solidFill>
                  <a:srgbClr val="737373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編集後記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5597145" y="9091802"/>
            <a:ext cx="1529627" cy="207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200" b="1" dirty="0">
                <a:solidFill>
                  <a:srgbClr val="737373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年　　　組　　　番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5111018" y="9450001"/>
            <a:ext cx="486127" cy="639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79"/>
              </a:lnSpc>
            </a:pPr>
            <a:r>
              <a:rPr lang="en-US" sz="1200" b="1" dirty="0" err="1">
                <a:solidFill>
                  <a:srgbClr val="737373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氏名</a:t>
            </a:r>
            <a:endParaRPr lang="en-US" sz="1200" b="1" dirty="0">
              <a:solidFill>
                <a:srgbClr val="737373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  <a:p>
            <a:pPr algn="l">
              <a:lnSpc>
                <a:spcPts val="1679"/>
              </a:lnSpc>
            </a:pPr>
            <a:endParaRPr lang="en-US" sz="1200" b="1" dirty="0">
              <a:solidFill>
                <a:srgbClr val="737373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  <a:p>
            <a:pPr algn="l">
              <a:lnSpc>
                <a:spcPts val="1679"/>
              </a:lnSpc>
            </a:pPr>
            <a:endParaRPr lang="en-US" sz="1200" b="1" dirty="0">
              <a:solidFill>
                <a:srgbClr val="737373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Source Han Sans JP</vt:lpstr>
      <vt:lpstr>Calibri</vt:lpstr>
      <vt:lpstr>Arial</vt:lpstr>
      <vt:lpstr>Source Han Sans JP Bold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06号社会人インタビューシート</dc:title>
  <cp:lastModifiedBy>HITOMI SUGINO NPOASLEAD</cp:lastModifiedBy>
  <cp:revision>3</cp:revision>
  <dcterms:created xsi:type="dcterms:W3CDTF">2006-08-16T00:00:00Z</dcterms:created>
  <dcterms:modified xsi:type="dcterms:W3CDTF">2025-09-19T04:39:39Z</dcterms:modified>
  <dc:identifier>DAGzYHRB0Gs</dc:identifier>
</cp:coreProperties>
</file>